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94464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51482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007233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506125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984938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792509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237069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491456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59675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72118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64823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ADC139-A902-40E2-A487-62F90089F5D1}" type="datetimeFigureOut">
              <a:rPr lang="es-CO" smtClean="0"/>
              <a:t>14/02/2018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97E77E-0B1E-424D-8C67-24D37F89E327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60595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lipse 39"/>
          <p:cNvSpPr/>
          <p:nvPr/>
        </p:nvSpPr>
        <p:spPr>
          <a:xfrm>
            <a:off x="1933903" y="4614041"/>
            <a:ext cx="9038897" cy="2333297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2" name="Rectángulo 1"/>
          <p:cNvSpPr/>
          <p:nvPr/>
        </p:nvSpPr>
        <p:spPr>
          <a:xfrm>
            <a:off x="5207775" y="-60687"/>
            <a:ext cx="177644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SGBD</a:t>
            </a:r>
            <a:endParaRPr lang="es-E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007476" y="1965439"/>
            <a:ext cx="1986455" cy="56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Administración</a:t>
            </a:r>
            <a:endParaRPr lang="es-CO" dirty="0"/>
          </a:p>
        </p:txBody>
      </p:sp>
      <p:sp>
        <p:nvSpPr>
          <p:cNvPr id="4" name="Rectángulo 3"/>
          <p:cNvSpPr/>
          <p:nvPr/>
        </p:nvSpPr>
        <p:spPr>
          <a:xfrm>
            <a:off x="5102772" y="1965439"/>
            <a:ext cx="1986455" cy="56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Supervisar</a:t>
            </a:r>
            <a:endParaRPr lang="es-CO" dirty="0"/>
          </a:p>
        </p:txBody>
      </p:sp>
      <p:sp>
        <p:nvSpPr>
          <p:cNvPr id="5" name="Rectángulo 4"/>
          <p:cNvSpPr/>
          <p:nvPr/>
        </p:nvSpPr>
        <p:spPr>
          <a:xfrm>
            <a:off x="7966841" y="1965439"/>
            <a:ext cx="1986455" cy="56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Controlar</a:t>
            </a:r>
            <a:endParaRPr lang="es-CO" dirty="0"/>
          </a:p>
        </p:txBody>
      </p:sp>
      <p:sp>
        <p:nvSpPr>
          <p:cNvPr id="6" name="CuadroTexto 5"/>
          <p:cNvSpPr txBox="1"/>
          <p:nvPr/>
        </p:nvSpPr>
        <p:spPr>
          <a:xfrm>
            <a:off x="2956034" y="3733792"/>
            <a:ext cx="62799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200" b="1" dirty="0" smtClean="0"/>
              <a:t>Procesos que se realicen en la BD</a:t>
            </a:r>
            <a:endParaRPr lang="es-CO" sz="3200" b="1" dirty="0"/>
          </a:p>
        </p:txBody>
      </p:sp>
      <p:sp>
        <p:nvSpPr>
          <p:cNvPr id="7" name="Rectángulo 6"/>
          <p:cNvSpPr/>
          <p:nvPr/>
        </p:nvSpPr>
        <p:spPr>
          <a:xfrm>
            <a:off x="5050220" y="6278004"/>
            <a:ext cx="1986455" cy="56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Motor</a:t>
            </a:r>
            <a:endParaRPr lang="es-CO" dirty="0"/>
          </a:p>
        </p:txBody>
      </p:sp>
      <p:sp>
        <p:nvSpPr>
          <p:cNvPr id="8" name="Rectángulo 7"/>
          <p:cNvSpPr/>
          <p:nvPr/>
        </p:nvSpPr>
        <p:spPr>
          <a:xfrm>
            <a:off x="2808888" y="5128976"/>
            <a:ext cx="1986455" cy="56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Amacena</a:t>
            </a:r>
            <a:endParaRPr lang="es-CO" dirty="0"/>
          </a:p>
        </p:txBody>
      </p:sp>
      <p:cxnSp>
        <p:nvCxnSpPr>
          <p:cNvPr id="10" name="Conector recto de flecha 9"/>
          <p:cNvCxnSpPr>
            <a:stCxn id="2" idx="2"/>
            <a:endCxn id="3" idx="0"/>
          </p:cNvCxnSpPr>
          <p:nvPr/>
        </p:nvCxnSpPr>
        <p:spPr>
          <a:xfrm flipH="1">
            <a:off x="3000704" y="862643"/>
            <a:ext cx="3095295" cy="11027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de flecha 11"/>
          <p:cNvCxnSpPr>
            <a:stCxn id="2" idx="2"/>
            <a:endCxn id="4" idx="0"/>
          </p:cNvCxnSpPr>
          <p:nvPr/>
        </p:nvCxnSpPr>
        <p:spPr>
          <a:xfrm>
            <a:off x="6095999" y="862643"/>
            <a:ext cx="1" cy="11027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/>
          <p:cNvCxnSpPr>
            <a:stCxn id="2" idx="2"/>
            <a:endCxn id="5" idx="0"/>
          </p:cNvCxnSpPr>
          <p:nvPr/>
        </p:nvCxnSpPr>
        <p:spPr>
          <a:xfrm>
            <a:off x="6095999" y="862643"/>
            <a:ext cx="2864070" cy="1102796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de flecha 18"/>
          <p:cNvCxnSpPr>
            <a:stCxn id="3" idx="2"/>
            <a:endCxn id="6" idx="0"/>
          </p:cNvCxnSpPr>
          <p:nvPr/>
        </p:nvCxnSpPr>
        <p:spPr>
          <a:xfrm>
            <a:off x="3000704" y="2532998"/>
            <a:ext cx="3095295" cy="120079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/>
          <p:cNvCxnSpPr>
            <a:stCxn id="4" idx="2"/>
            <a:endCxn id="6" idx="0"/>
          </p:cNvCxnSpPr>
          <p:nvPr/>
        </p:nvCxnSpPr>
        <p:spPr>
          <a:xfrm flipH="1">
            <a:off x="6095999" y="2532998"/>
            <a:ext cx="1" cy="120079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ector recto de flecha 22"/>
          <p:cNvCxnSpPr>
            <a:stCxn id="5" idx="2"/>
            <a:endCxn id="6" idx="0"/>
          </p:cNvCxnSpPr>
          <p:nvPr/>
        </p:nvCxnSpPr>
        <p:spPr>
          <a:xfrm flipH="1">
            <a:off x="6095999" y="2532998"/>
            <a:ext cx="2864070" cy="120079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ángulo 31"/>
          <p:cNvSpPr/>
          <p:nvPr/>
        </p:nvSpPr>
        <p:spPr>
          <a:xfrm>
            <a:off x="5412822" y="5108216"/>
            <a:ext cx="1986455" cy="56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Procesa</a:t>
            </a:r>
            <a:endParaRPr lang="es-CO" dirty="0"/>
          </a:p>
        </p:txBody>
      </p:sp>
      <p:sp>
        <p:nvSpPr>
          <p:cNvPr id="33" name="Rectángulo 32"/>
          <p:cNvSpPr/>
          <p:nvPr/>
        </p:nvSpPr>
        <p:spPr>
          <a:xfrm>
            <a:off x="8095591" y="5128976"/>
            <a:ext cx="1986455" cy="56755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 smtClean="0"/>
              <a:t>Protege</a:t>
            </a:r>
            <a:endParaRPr lang="es-CO" dirty="0"/>
          </a:p>
        </p:txBody>
      </p:sp>
      <p:sp>
        <p:nvSpPr>
          <p:cNvPr id="41" name="CuadroTexto 40"/>
          <p:cNvSpPr txBox="1"/>
          <p:nvPr/>
        </p:nvSpPr>
        <p:spPr>
          <a:xfrm>
            <a:off x="7396654" y="6169950"/>
            <a:ext cx="16080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Servicio </a:t>
            </a:r>
            <a:r>
              <a:rPr lang="es-CO" b="1" dirty="0"/>
              <a:t>principal </a:t>
            </a:r>
          </a:p>
        </p:txBody>
      </p:sp>
      <p:cxnSp>
        <p:nvCxnSpPr>
          <p:cNvPr id="43" name="Conector recto de flecha 42"/>
          <p:cNvCxnSpPr>
            <a:stCxn id="7" idx="0"/>
          </p:cNvCxnSpPr>
          <p:nvPr/>
        </p:nvCxnSpPr>
        <p:spPr>
          <a:xfrm flipH="1" flipV="1">
            <a:off x="3636579" y="5631673"/>
            <a:ext cx="2406869" cy="64633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de flecha 44"/>
          <p:cNvCxnSpPr>
            <a:stCxn id="7" idx="0"/>
            <a:endCxn id="32" idx="2"/>
          </p:cNvCxnSpPr>
          <p:nvPr/>
        </p:nvCxnSpPr>
        <p:spPr>
          <a:xfrm flipV="1">
            <a:off x="6043448" y="5675775"/>
            <a:ext cx="362602" cy="60222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/>
          <p:cNvCxnSpPr>
            <a:stCxn id="7" idx="0"/>
            <a:endCxn id="33" idx="2"/>
          </p:cNvCxnSpPr>
          <p:nvPr/>
        </p:nvCxnSpPr>
        <p:spPr>
          <a:xfrm flipV="1">
            <a:off x="6043448" y="5696535"/>
            <a:ext cx="3045371" cy="58146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stCxn id="6" idx="2"/>
            <a:endCxn id="8" idx="0"/>
          </p:cNvCxnSpPr>
          <p:nvPr/>
        </p:nvCxnSpPr>
        <p:spPr>
          <a:xfrm flipH="1">
            <a:off x="3802116" y="4318567"/>
            <a:ext cx="2293883" cy="8104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>
            <a:stCxn id="6" idx="2"/>
            <a:endCxn id="32" idx="0"/>
          </p:cNvCxnSpPr>
          <p:nvPr/>
        </p:nvCxnSpPr>
        <p:spPr>
          <a:xfrm>
            <a:off x="6095999" y="4318567"/>
            <a:ext cx="310051" cy="78964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/>
          <p:cNvCxnSpPr>
            <a:stCxn id="6" idx="2"/>
            <a:endCxn id="33" idx="0"/>
          </p:cNvCxnSpPr>
          <p:nvPr/>
        </p:nvCxnSpPr>
        <p:spPr>
          <a:xfrm>
            <a:off x="6095999" y="4318567"/>
            <a:ext cx="2992820" cy="81040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Conector recto de flecha 56"/>
          <p:cNvCxnSpPr/>
          <p:nvPr/>
        </p:nvCxnSpPr>
        <p:spPr>
          <a:xfrm>
            <a:off x="7036675" y="6561783"/>
            <a:ext cx="491359" cy="0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CuadroTexto 57"/>
          <p:cNvSpPr txBox="1"/>
          <p:nvPr/>
        </p:nvSpPr>
        <p:spPr>
          <a:xfrm>
            <a:off x="367859" y="4318567"/>
            <a:ext cx="227812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dirty="0" smtClean="0"/>
              <a:t>Proporciona </a:t>
            </a:r>
            <a:r>
              <a:rPr lang="es-CO" dirty="0"/>
              <a:t>acceso controlado y procesamiento de transacciones 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488725" y="76274"/>
            <a:ext cx="22098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b="1" dirty="0" smtClean="0"/>
              <a:t>Aplicaciones que sirven </a:t>
            </a:r>
            <a:r>
              <a:rPr lang="es-CO" b="1" dirty="0"/>
              <a:t>de interfaz </a:t>
            </a:r>
          </a:p>
        </p:txBody>
      </p:sp>
      <p:cxnSp>
        <p:nvCxnSpPr>
          <p:cNvPr id="64" name="Conector recto de flecha 63"/>
          <p:cNvCxnSpPr>
            <a:stCxn id="2" idx="1"/>
            <a:endCxn id="59" idx="3"/>
          </p:cNvCxnSpPr>
          <p:nvPr/>
        </p:nvCxnSpPr>
        <p:spPr>
          <a:xfrm flipH="1" flipV="1">
            <a:off x="2698527" y="399440"/>
            <a:ext cx="2509248" cy="153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angular 65"/>
          <p:cNvCxnSpPr>
            <a:stCxn id="59" idx="1"/>
            <a:endCxn id="58" idx="1"/>
          </p:cNvCxnSpPr>
          <p:nvPr/>
        </p:nvCxnSpPr>
        <p:spPr>
          <a:xfrm rot="10800000" flipV="1">
            <a:off x="367859" y="399440"/>
            <a:ext cx="120866" cy="4519292"/>
          </a:xfrm>
          <a:prstGeom prst="bentConnector3">
            <a:avLst>
              <a:gd name="adj1" fmla="val 289135"/>
            </a:avLst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angular 67"/>
          <p:cNvCxnSpPr>
            <a:stCxn id="7" idx="1"/>
            <a:endCxn id="58" idx="2"/>
          </p:cNvCxnSpPr>
          <p:nvPr/>
        </p:nvCxnSpPr>
        <p:spPr>
          <a:xfrm rot="10800000">
            <a:off x="1506920" y="5518896"/>
            <a:ext cx="3543301" cy="1042888"/>
          </a:xfrm>
          <a:prstGeom prst="bentConnector2">
            <a:avLst/>
          </a:prstGeom>
          <a:ln w="28575"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61169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28</Words>
  <Application>Microsoft Office PowerPoint</Application>
  <PresentationFormat>Panorámica</PresentationFormat>
  <Paragraphs>12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Profesores Ciencias Basicias e Ingenieria 02</dc:creator>
  <cp:lastModifiedBy>Profesores Ciencias Basicias e Ingenieria 02</cp:lastModifiedBy>
  <cp:revision>3</cp:revision>
  <dcterms:created xsi:type="dcterms:W3CDTF">2018-02-14T22:03:14Z</dcterms:created>
  <dcterms:modified xsi:type="dcterms:W3CDTF">2018-02-14T22:19:37Z</dcterms:modified>
</cp:coreProperties>
</file>